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2268" y="-234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D8454-8F3D-40FF-9496-3F8ECFC4703D}" type="datetimeFigureOut">
              <a:rPr lang="el-GR" smtClean="0"/>
              <a:t>17/7/2023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A4114-B6D3-4962-9231-9DEF1AB7FC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5063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A4114-B6D3-4962-9231-9DEF1AB7FCDA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473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17/7/2023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17/7/2023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17/7/2023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17/7/2023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17/7/2023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17/7/2023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17/7/2023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17/7/2023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17/7/2023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17/7/2023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17/7/2023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17/7/2023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10698163" cy="1511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56853" y="3528814"/>
            <a:ext cx="92355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ΣΚΟΠΕΛΙΤΗ ΜΟΝΟΠΡΟΣΩΠΗ ΙΚΕ που εδρεύει στην περιφέρεια ΝΟΤΙΟΥ ΑΙΓΑΙΟΥ εντάχθηκε στη Δράση «Ενίσχυση της Ίδρυσης και Λειτουργίας Νέων Τουριστικών Μικρομεσαίων Επιχειρήσεων» συνολικού προϋπολογισμού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από το ΕΠΑνΕΚ και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188,4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από τα Περιφερειακά Επιχειρησιακά Προγράμματα)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ενίσχυση της επιχειρηματικότητας  στον τομέα του Τουρισμού, μέσω της δημιουργίας νέων πολύ μικρών, μικρών και μεσαίων τουριστικών επιχειρήσεων.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400.000,00  € εκ των οποίων η δημόσια δαπάνη ανέρχεται σε 200.000,00 €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75391" y="5401022"/>
            <a:ext cx="9217024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λοιπές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Μηχανήματα, εγκαταστάσεις και εξοπλισμός προστασίας περιβάλλοντος και εξοικονόμησης ενέργειας και ύδατος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/Προώθηση - Συμμετοχή σε Εκθέσεις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Σύνταξη και παρακολούθηση υλοποίησης Επενδυτικού Σχεδίου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239</Words>
  <Application>Microsoft Office PowerPoint</Application>
  <PresentationFormat>Προσαρμογή</PresentationFormat>
  <Paragraphs>23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</cp:lastModifiedBy>
  <cp:revision>52</cp:revision>
  <cp:lastPrinted>2019-12-05T14:31:53Z</cp:lastPrinted>
  <dcterms:created xsi:type="dcterms:W3CDTF">2018-02-13T12:16:57Z</dcterms:created>
  <dcterms:modified xsi:type="dcterms:W3CDTF">2023-07-17T12:05:55Z</dcterms:modified>
</cp:coreProperties>
</file>